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43" autoAdjust="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5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11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8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0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8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26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59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42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28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1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DA1E7-D83B-4D5E-9478-387AA6F16338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3E32-7D99-429E-8E5F-A08F35961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6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9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4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4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9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1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7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8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 for your patience as we make changes to the adoption process.  Our goal is to make the experience easier for you!</dc:title>
  <dc:creator>Katie Borremans</dc:creator>
  <cp:lastModifiedBy>Renee Lasche</cp:lastModifiedBy>
  <cp:revision>35</cp:revision>
  <dcterms:created xsi:type="dcterms:W3CDTF">2013-12-02T23:02:57Z</dcterms:created>
  <dcterms:modified xsi:type="dcterms:W3CDTF">2016-05-12T16:58:53Z</dcterms:modified>
</cp:coreProperties>
</file>